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3138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12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51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2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13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56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39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90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2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6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8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9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1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2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2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2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2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5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9" name="Google Shape;239;p5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9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7" name="Google Shape;247;p6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8" name="Google Shape;248;p6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2" name="Google Shape;252;p6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3" name="Google Shape;253;p61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7" name="Google Shape;257;p6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8" name="Google Shape;258;p6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2" name="Google Shape;262;p63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6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6" name="Google Shape;266;p6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7" name="Google Shape;267;p6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8" name="Google Shape;268;p64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2" name="Google Shape;272;p65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3" name="Google Shape;273;p65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4" name="Google Shape;274;p65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5" name="Google Shape;275;p65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6" name="Google Shape;276;p65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2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722160" y="2906640"/>
            <a:ext cx="7772400" cy="150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1" name="Google Shape;171;p40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4" name="Google Shape;224;p53"/>
          <p:cNvSpPr txBox="1">
            <a:spLocks noGrp="1"/>
          </p:cNvSpPr>
          <p:nvPr>
            <p:ph type="title" idx="2"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5" name="Google Shape;225;p53"/>
          <p:cNvSpPr txBox="1">
            <a:spLocks noGrp="1"/>
          </p:cNvSpPr>
          <p:nvPr>
            <p:ph type="title" idx="3"/>
          </p:nvPr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6" name="Google Shape;226;p5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7" name="Google Shape;227;p5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8" name="Google Shape;228;p5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6"/>
          <p:cNvSpPr txBox="1"/>
          <p:nvPr/>
        </p:nvSpPr>
        <p:spPr>
          <a:xfrm>
            <a:off x="685800" y="980640"/>
            <a:ext cx="77724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Životna zajednica travnjaka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6"/>
          <p:cNvSpPr txBox="1"/>
          <p:nvPr/>
        </p:nvSpPr>
        <p:spPr>
          <a:xfrm>
            <a:off x="1371600" y="4005000"/>
            <a:ext cx="6400800" cy="163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3501000"/>
            <a:ext cx="6480720" cy="244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7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7"/>
          <p:cNvSpPr txBox="1"/>
          <p:nvPr/>
        </p:nvSpPr>
        <p:spPr>
          <a:xfrm>
            <a:off x="457200" y="767803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hr-HR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Stolisnik se smatra ljekovitom biljkom </a:t>
            </a:r>
            <a:r>
              <a:rPr lang="hr-HR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jer se osušeni mogu upotrijebiti za pripravu čaja koji pomaže u </a:t>
            </a:r>
            <a:r>
              <a:rPr lang="hr-HR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liječenju </a:t>
            </a:r>
            <a:r>
              <a:rPr lang="hr-HR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bolesti.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8080" y="2396725"/>
            <a:ext cx="2664360" cy="280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8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8"/>
          <p:cNvSpPr txBox="1"/>
          <p:nvPr/>
        </p:nvSpPr>
        <p:spPr>
          <a:xfrm>
            <a:off x="457200" y="773537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hr-HR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Maslačak ima žuti cvat</a:t>
            </a:r>
            <a:r>
              <a:rPr lang="hr-HR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hr-HR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rasprostranjuje se vjetrom </a:t>
            </a:r>
            <a:r>
              <a:rPr lang="hr-HR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Mladi </a:t>
            </a:r>
            <a:r>
              <a:rPr lang="hr-HR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 listovi maslačka jestivi za čovjeka.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617" y="2104680"/>
            <a:ext cx="3528360" cy="271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9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69"/>
          <p:cNvSpPr txBox="1"/>
          <p:nvPr/>
        </p:nvSpPr>
        <p:spPr>
          <a:xfrm>
            <a:off x="396240" y="84618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hr-HR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Trputac je isto ljekovito bilje kao i stolisnik.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4740" y="1770806"/>
            <a:ext cx="6194520" cy="348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0"/>
          <p:cNvSpPr txBox="1"/>
          <p:nvPr/>
        </p:nvSpPr>
        <p:spPr>
          <a:xfrm>
            <a:off x="683640" y="332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0"/>
          <p:cNvSpPr txBox="1"/>
          <p:nvPr/>
        </p:nvSpPr>
        <p:spPr>
          <a:xfrm>
            <a:off x="493020" y="677092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hr-H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travnjacima su česte i kiselice,livadna kadulja,tratinčica i ivančica. 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8017" y="1802949"/>
            <a:ext cx="3816360" cy="288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1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1"/>
          <p:cNvSpPr txBox="1"/>
          <p:nvPr/>
        </p:nvSpPr>
        <p:spPr>
          <a:xfrm>
            <a:off x="457200" y="616131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hr-HR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Zec na travnjaku nalazi i hranu i utočište.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434" y="1299686"/>
            <a:ext cx="4970743" cy="344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2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72"/>
          <p:cNvSpPr txBox="1"/>
          <p:nvPr/>
        </p:nvSpPr>
        <p:spPr>
          <a:xfrm>
            <a:off x="561702" y="74676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hr-HR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Gujavice rahle i gnoje tlo travnjaka.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80" y="1558860"/>
            <a:ext cx="7620120" cy="357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Prikaz na zaslonu (4:3)</PresentationFormat>
  <Paragraphs>7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5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Office Theme</vt:lpstr>
      <vt:lpstr>Office Theme</vt:lpstr>
      <vt:lpstr>Office Theme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cp:lastModifiedBy>Korisnik Novi</cp:lastModifiedBy>
  <cp:revision>1</cp:revision>
  <dcterms:modified xsi:type="dcterms:W3CDTF">2020-04-17T09:27:54Z</dcterms:modified>
</cp:coreProperties>
</file>