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3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7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EB68-04EB-471A-9A92-7B7145BBDB69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3866E-E6A9-409F-BABE-E6402DE846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123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EB68-04EB-471A-9A92-7B7145BBDB69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3866E-E6A9-409F-BABE-E6402DE846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41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EB68-04EB-471A-9A92-7B7145BBDB69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3866E-E6A9-409F-BABE-E6402DE846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33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EB68-04EB-471A-9A92-7B7145BBDB69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3866E-E6A9-409F-BABE-E6402DE846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8339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EB68-04EB-471A-9A92-7B7145BBDB69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3866E-E6A9-409F-BABE-E6402DE846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3479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EB68-04EB-471A-9A92-7B7145BBDB69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3866E-E6A9-409F-BABE-E6402DE846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4022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EB68-04EB-471A-9A92-7B7145BBDB69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3866E-E6A9-409F-BABE-E6402DE846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301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EB68-04EB-471A-9A92-7B7145BBDB69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3866E-E6A9-409F-BABE-E6402DE846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9117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EB68-04EB-471A-9A92-7B7145BBDB69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3866E-E6A9-409F-BABE-E6402DE846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8492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EB68-04EB-471A-9A92-7B7145BBDB69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3866E-E6A9-409F-BABE-E6402DE846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1380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EB68-04EB-471A-9A92-7B7145BBDB69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3866E-E6A9-409F-BABE-E6402DE846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5536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6EB68-04EB-471A-9A92-7B7145BBDB69}" type="datetimeFigureOut">
              <a:rPr lang="hr-HR" smtClean="0"/>
              <a:t>12.5.2020.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3866E-E6A9-409F-BABE-E6402DE846B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667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2484" y="169327"/>
            <a:ext cx="9144000" cy="2387600"/>
          </a:xfrm>
        </p:spPr>
        <p:txBody>
          <a:bodyPr/>
          <a:lstStyle/>
          <a:p>
            <a:r>
              <a:rPr lang="hr-HR" b="1" dirty="0" smtClean="0"/>
              <a:t>Jadransko more</a:t>
            </a:r>
            <a:endParaRPr lang="hr-HR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8496886" y="3602038"/>
            <a:ext cx="2171114" cy="660473"/>
          </a:xfrm>
          <a:solidFill>
            <a:schemeClr val="bg1"/>
          </a:solidFill>
        </p:spPr>
        <p:txBody>
          <a:bodyPr/>
          <a:lstStyle/>
          <a:p>
            <a:r>
              <a:rPr lang="hr-HR" dirty="0" smtClean="0"/>
              <a:t>Rok Dežmar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58418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425003"/>
            <a:ext cx="10058400" cy="632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67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0331" y="650384"/>
            <a:ext cx="7428932" cy="19943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hr-HR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hr-H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hr-H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Jadransko more dio je Sredozemnog mora i pripada plitkim morima</a:t>
            </a:r>
            <a:r>
              <a:rPr lang="hr-H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545058" y="3488789"/>
            <a:ext cx="7906043" cy="28276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r-H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Jadransko more je lijepe modre boje. Jedno od slanijih i toplijih mora. </a:t>
            </a:r>
          </a:p>
          <a:p>
            <a:r>
              <a:rPr lang="hr-HR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 toplinu i slanost znatno utječe što nema puno pritoka vode iz rijeka.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208671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4643" y="516835"/>
            <a:ext cx="10535477" cy="19480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bg2">
                    <a:lumMod val="10000"/>
                  </a:schemeClr>
                </a:solidFill>
              </a:rPr>
              <a:t>Jadransko more ima mnogo uvala, zaljeva, poluotoka. U moru je puno otoka i otočića. Naše more i obala privlačni su turistima.</a:t>
            </a:r>
            <a:endParaRPr lang="hr-HR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538" y="2769706"/>
            <a:ext cx="9236765" cy="38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94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08243" y="477078"/>
            <a:ext cx="6149009" cy="11131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bg2">
                    <a:lumMod val="10000"/>
                  </a:schemeClr>
                </a:solidFill>
              </a:rPr>
              <a:t>Životinje u moru i uz more</a:t>
            </a:r>
            <a:endParaRPr lang="hr-HR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01148" y="1828801"/>
            <a:ext cx="3167269" cy="72887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 MORU</a:t>
            </a:r>
            <a:endParaRPr lang="hr-H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070574" y="1934817"/>
            <a:ext cx="3061252" cy="72887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2">
                    <a:lumMod val="10000"/>
                  </a:schemeClr>
                </a:solidFill>
              </a:rPr>
              <a:t>UZ MORE</a:t>
            </a:r>
            <a:endParaRPr lang="hr-H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7079" y="3240158"/>
            <a:ext cx="2213113" cy="3445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2">
                    <a:lumMod val="10000"/>
                  </a:schemeClr>
                </a:solidFill>
              </a:rPr>
              <a:t>SKUŠA</a:t>
            </a:r>
            <a:endParaRPr lang="hr-H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7079" y="3783496"/>
            <a:ext cx="2213113" cy="4008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2">
                    <a:lumMod val="10000"/>
                  </a:schemeClr>
                </a:solidFill>
              </a:rPr>
              <a:t>TUNA</a:t>
            </a:r>
            <a:endParaRPr lang="hr-H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3583" y="4383156"/>
            <a:ext cx="2186609" cy="3478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2">
                    <a:lumMod val="10000"/>
                  </a:schemeClr>
                </a:solidFill>
              </a:rPr>
              <a:t>ŠKARPINA</a:t>
            </a:r>
            <a:endParaRPr lang="hr-H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7078" y="4876800"/>
            <a:ext cx="2213113" cy="3445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LIST</a:t>
            </a:r>
            <a:endParaRPr lang="hr-H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6349" y="5337312"/>
            <a:ext cx="2093844" cy="34787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ZUBATAC</a:t>
            </a:r>
            <a:endParaRPr lang="hr-HR" dirty="0"/>
          </a:p>
        </p:txBody>
      </p:sp>
      <p:sp>
        <p:nvSpPr>
          <p:cNvPr id="12" name="Rectangle 11"/>
          <p:cNvSpPr/>
          <p:nvPr/>
        </p:nvSpPr>
        <p:spPr>
          <a:xfrm>
            <a:off x="503583" y="2703444"/>
            <a:ext cx="2186609" cy="4373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2">
                    <a:lumMod val="10000"/>
                  </a:schemeClr>
                </a:solidFill>
              </a:rPr>
              <a:t>SRDELA</a:t>
            </a:r>
            <a:endParaRPr lang="hr-H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2730" y="5867396"/>
            <a:ext cx="2093844" cy="2948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2">
                    <a:lumMod val="10000"/>
                  </a:schemeClr>
                </a:solidFill>
              </a:rPr>
              <a:t>OSLIĆ</a:t>
            </a:r>
            <a:endParaRPr lang="hr-H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08243" y="2796209"/>
            <a:ext cx="2001078" cy="3445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2">
                    <a:lumMod val="10000"/>
                  </a:schemeClr>
                </a:solidFill>
              </a:rPr>
              <a:t>HOBOTNICA</a:t>
            </a:r>
            <a:endParaRPr lang="hr-H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08243" y="3279917"/>
            <a:ext cx="2001078" cy="3578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2">
                    <a:lumMod val="10000"/>
                  </a:schemeClr>
                </a:solidFill>
              </a:rPr>
              <a:t>LIGNJA</a:t>
            </a:r>
            <a:endParaRPr lang="hr-H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08243" y="3776866"/>
            <a:ext cx="2001078" cy="4108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2">
                    <a:lumMod val="10000"/>
                  </a:schemeClr>
                </a:solidFill>
              </a:rPr>
              <a:t>SIPA</a:t>
            </a:r>
            <a:endParaRPr lang="hr-H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08243" y="4346713"/>
            <a:ext cx="2001078" cy="3445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2">
                    <a:lumMod val="10000"/>
                  </a:schemeClr>
                </a:solidFill>
              </a:rPr>
              <a:t>DAGNJE</a:t>
            </a:r>
            <a:endParaRPr lang="hr-H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67878" y="4823791"/>
            <a:ext cx="2001078" cy="3975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2">
                    <a:lumMod val="10000"/>
                  </a:schemeClr>
                </a:solidFill>
              </a:rPr>
              <a:t>KAMENICE</a:t>
            </a:r>
            <a:endParaRPr lang="hr-H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08243" y="5353878"/>
            <a:ext cx="2001078" cy="33130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2">
                    <a:lumMod val="10000"/>
                  </a:schemeClr>
                </a:solidFill>
              </a:rPr>
              <a:t>PRSTACI</a:t>
            </a:r>
            <a:endParaRPr lang="hr-H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08243" y="5791201"/>
            <a:ext cx="2001078" cy="2849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2">
                    <a:lumMod val="10000"/>
                  </a:schemeClr>
                </a:solidFill>
              </a:rPr>
              <a:t>DUPIN</a:t>
            </a:r>
            <a:endParaRPr lang="hr-H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008243" y="6182144"/>
            <a:ext cx="2001078" cy="67585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2">
                    <a:lumMod val="10000"/>
                  </a:schemeClr>
                </a:solidFill>
              </a:rPr>
              <a:t>SREDOZEMNA MEDVEDICA</a:t>
            </a:r>
            <a:endParaRPr lang="hr-H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6349" y="6347792"/>
            <a:ext cx="2140225" cy="51020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J</a:t>
            </a:r>
            <a:r>
              <a:rPr lang="hr-HR" dirty="0" smtClean="0">
                <a:solidFill>
                  <a:schemeClr val="bg2">
                    <a:lumMod val="10000"/>
                  </a:schemeClr>
                </a:solidFill>
              </a:rPr>
              <a:t>JEŽ,SPUŽVA, ZVJEZDAČE</a:t>
            </a:r>
            <a:endParaRPr lang="hr-HR" dirty="0" smtClean="0"/>
          </a:p>
        </p:txBody>
      </p:sp>
      <p:sp>
        <p:nvSpPr>
          <p:cNvPr id="23" name="Rectangle 22"/>
          <p:cNvSpPr/>
          <p:nvPr/>
        </p:nvSpPr>
        <p:spPr>
          <a:xfrm>
            <a:off x="8441635" y="2968487"/>
            <a:ext cx="2597426" cy="4903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2">
                    <a:lumMod val="10000"/>
                  </a:schemeClr>
                </a:solidFill>
              </a:rPr>
              <a:t>MAGARAC</a:t>
            </a:r>
            <a:endParaRPr lang="hr-H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454887" y="3776866"/>
            <a:ext cx="2676939" cy="4075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2">
                    <a:lumMod val="10000"/>
                  </a:schemeClr>
                </a:solidFill>
              </a:rPr>
              <a:t>GALEB</a:t>
            </a:r>
            <a:endParaRPr lang="hr-H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441635" y="4518991"/>
            <a:ext cx="2690191" cy="516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2">
                    <a:lumMod val="10000"/>
                  </a:schemeClr>
                </a:solidFill>
              </a:rPr>
              <a:t>PRIMORSKA GUŠTERICA</a:t>
            </a:r>
            <a:endParaRPr lang="hr-HR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718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3" y="804035"/>
            <a:ext cx="3856383" cy="20319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21" y="2517914"/>
            <a:ext cx="2442376" cy="35780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4" y="3748046"/>
            <a:ext cx="3856382" cy="2215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21" y="276123"/>
            <a:ext cx="2849217" cy="1974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47548" y="2985219"/>
            <a:ext cx="2347953" cy="38736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050" y="546239"/>
            <a:ext cx="28575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6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0923" y="397566"/>
            <a:ext cx="6944138" cy="9143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>
                <a:solidFill>
                  <a:schemeClr val="bg2">
                    <a:lumMod val="10000"/>
                  </a:schemeClr>
                </a:solidFill>
              </a:rPr>
              <a:t>Biljke u moru i uz more</a:t>
            </a:r>
            <a:endParaRPr lang="hr-HR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8626" y="1577006"/>
            <a:ext cx="3816626" cy="75537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2">
                    <a:lumMod val="10000"/>
                  </a:schemeClr>
                </a:solidFill>
              </a:rPr>
              <a:t>U MORU</a:t>
            </a:r>
            <a:endParaRPr lang="hr-H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341703" y="1577006"/>
            <a:ext cx="3975652" cy="689113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2">
                    <a:lumMod val="10000"/>
                  </a:schemeClr>
                </a:solidFill>
              </a:rPr>
              <a:t>UZ MORE</a:t>
            </a:r>
            <a:endParaRPr lang="hr-H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0052" y="2723323"/>
            <a:ext cx="3193774" cy="5035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2">
                    <a:lumMod val="10000"/>
                  </a:schemeClr>
                </a:solidFill>
              </a:rPr>
              <a:t>MORSKA SALATA- ALGA</a:t>
            </a:r>
            <a:endParaRPr lang="hr-H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613372" y="2776314"/>
            <a:ext cx="3432313" cy="5035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2">
                    <a:lumMod val="10000"/>
                  </a:schemeClr>
                </a:solidFill>
              </a:rPr>
              <a:t>SMOKVA</a:t>
            </a:r>
            <a:endParaRPr lang="hr-H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39877" y="3518440"/>
            <a:ext cx="3458817" cy="4108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2">
                    <a:lumMod val="10000"/>
                  </a:schemeClr>
                </a:solidFill>
              </a:rPr>
              <a:t>ŠPAROGE</a:t>
            </a:r>
            <a:endParaRPr lang="hr-H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39877" y="4055160"/>
            <a:ext cx="3432313" cy="5035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2">
                    <a:lumMod val="10000"/>
                  </a:schemeClr>
                </a:solidFill>
              </a:rPr>
              <a:t>MASLINA</a:t>
            </a:r>
            <a:endParaRPr lang="hr-H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39877" y="4678013"/>
            <a:ext cx="3432313" cy="5300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2">
                    <a:lumMod val="10000"/>
                  </a:schemeClr>
                </a:solidFill>
              </a:rPr>
              <a:t>LAVANDE</a:t>
            </a:r>
            <a:endParaRPr lang="hr-H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39877" y="6175513"/>
            <a:ext cx="3432313" cy="5300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2">
                    <a:lumMod val="10000"/>
                  </a:schemeClr>
                </a:solidFill>
              </a:rPr>
              <a:t>RUŽMARIN</a:t>
            </a:r>
            <a:endParaRPr lang="hr-H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80052" y="3472070"/>
            <a:ext cx="3193774" cy="5565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2">
                    <a:lumMod val="10000"/>
                  </a:schemeClr>
                </a:solidFill>
              </a:rPr>
              <a:t>MORSKA TRAVA-SVILINA</a:t>
            </a:r>
            <a:endParaRPr lang="hr-HR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39878" y="5393635"/>
            <a:ext cx="3405808" cy="490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>
                <a:solidFill>
                  <a:schemeClr val="bg2">
                    <a:lumMod val="10000"/>
                  </a:schemeClr>
                </a:solidFill>
              </a:rPr>
              <a:t>BOR</a:t>
            </a:r>
            <a:endParaRPr lang="hr-HR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5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529051"/>
            <a:ext cx="3896139" cy="28999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245" y="277260"/>
            <a:ext cx="4200938" cy="31517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9" y="3525078"/>
            <a:ext cx="5751444" cy="30115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973" y="4140474"/>
            <a:ext cx="4830419" cy="2396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225" y="529051"/>
            <a:ext cx="2928731" cy="243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19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123</Words>
  <Application>Microsoft Office PowerPoint</Application>
  <PresentationFormat>Široki zaslon</PresentationFormat>
  <Paragraphs>41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Jadransko more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Jadransko more</dc:title>
  <dc:creator>Jozica Hrestak</dc:creator>
  <cp:lastModifiedBy>Anita Hlupić</cp:lastModifiedBy>
  <cp:revision>14</cp:revision>
  <dcterms:created xsi:type="dcterms:W3CDTF">2020-05-02T16:13:10Z</dcterms:created>
  <dcterms:modified xsi:type="dcterms:W3CDTF">2020-05-12T16:24:38Z</dcterms:modified>
</cp:coreProperties>
</file>