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1" r:id="rId3"/>
    <p:sldId id="266" r:id="rId4"/>
    <p:sldId id="267" r:id="rId5"/>
    <p:sldId id="265" r:id="rId6"/>
    <p:sldId id="258" r:id="rId7"/>
    <p:sldId id="270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1" autoAdjust="0"/>
    <p:restoredTop sz="94625" autoAdjust="0"/>
  </p:normalViewPr>
  <p:slideViewPr>
    <p:cSldViewPr snapToGrid="0">
      <p:cViewPr varScale="1">
        <p:scale>
          <a:sx n="81" d="100"/>
          <a:sy n="81" d="100"/>
        </p:scale>
        <p:origin x="81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D4525-5F49-4E38-A7E2-D853A349D73D}" type="datetimeFigureOut">
              <a:rPr lang="hr-HR" smtClean="0"/>
              <a:t>17.4.2020.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36C2D-61A1-48B2-B5F9-454AEDDCBC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3752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61E595-23DC-438A-A976-C78C63D3C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03D7974-6EE6-4F5E-8DFF-1BF351D018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5ED21D7-6296-4B10-BCF2-AEF51C123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E706-1D50-4723-9AD7-0825034CB7EF}" type="datetimeFigureOut">
              <a:rPr lang="hr-HR" smtClean="0"/>
              <a:t>17.4.2020.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0CFF18E-FCA6-48A4-88D9-D07B61A11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2F54AD3-7360-4D6B-B0ED-DBFC36D6E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AC896-779E-431E-A2A1-C28917922B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8689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185161-67AD-428A-8EB1-66FFF7AF0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9FCF86F-F9FF-4937-9E2B-775B2A47E3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9EC3AF2-CC02-4CFD-862E-F759D147B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E706-1D50-4723-9AD7-0825034CB7EF}" type="datetimeFigureOut">
              <a:rPr lang="hr-HR" smtClean="0"/>
              <a:t>17.4.2020.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47F3FC8-0809-46E0-9D54-9B84B68F3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3B44497-0826-4BDA-A7A3-FAA99FB1D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AC896-779E-431E-A2A1-C28917922B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7189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361C2B28-960A-415B-83CB-56AC4B971C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B757588-6F75-4B44-8DDE-2BE8587D2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27E1312-02DD-49FC-8225-A7BBFCA98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E706-1D50-4723-9AD7-0825034CB7EF}" type="datetimeFigureOut">
              <a:rPr lang="hr-HR" smtClean="0"/>
              <a:t>17.4.2020.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9DA1CF5-8936-4B24-BF09-094411312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07C2382-9BBC-4962-9BBD-146E6737E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AC896-779E-431E-A2A1-C28917922B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8215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FBE827-DCD5-452D-84BD-B00B0CC83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8735625-9B0E-4DD4-9A20-D6633BEE3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2A56670-3A5F-4AAC-80BA-78933B615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E706-1D50-4723-9AD7-0825034CB7EF}" type="datetimeFigureOut">
              <a:rPr lang="hr-HR" smtClean="0"/>
              <a:t>17.4.2020.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A3B133D-5003-4268-8E0D-FE2EE9C82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21927F9-4024-4CC6-A72C-24E5EC46B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AC896-779E-431E-A2A1-C28917922B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40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4F4B1F-0C20-4A09-A981-ECD9B7BA4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5F3AFD7-8255-4A3C-9E4B-645617FB7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2961819-B49D-448E-B12A-86E9CA520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E706-1D50-4723-9AD7-0825034CB7EF}" type="datetimeFigureOut">
              <a:rPr lang="hr-HR" smtClean="0"/>
              <a:t>17.4.2020.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3C7B8D8-B7EB-4BE1-BE0E-6198224A1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AC9E767-2186-446E-BC00-1F72A2C06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AC896-779E-431E-A2A1-C28917922B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3313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9ACDFA-F283-4914-9FE8-346F082E7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AEF0D82-7101-4B05-A87A-8DCEBA3CC7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4A9E3A5-67F7-4AA4-BEA2-852B7F830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D126B10-B948-4E79-9380-B9FED5850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E706-1D50-4723-9AD7-0825034CB7EF}" type="datetimeFigureOut">
              <a:rPr lang="hr-HR" smtClean="0"/>
              <a:t>17.4.2020.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D008755-CCB9-4564-9A1B-53850518F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329CE4A-C88F-49B5-8E2D-4973761BF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AC896-779E-431E-A2A1-C28917922B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9670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1DDAD3-1D72-4C38-B356-DD994AA37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6030378-C0E2-48F0-B8D4-68859AE7D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5D0514B-0F9C-4BA6-AC92-3B80AF0002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C680D1DB-515A-451C-A348-36E255B66C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965E29C3-752C-4919-9F77-638D81478B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F40DE505-A062-484D-9535-768AAB9D8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E706-1D50-4723-9AD7-0825034CB7EF}" type="datetimeFigureOut">
              <a:rPr lang="hr-HR" smtClean="0"/>
              <a:t>17.4.2020.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455AB40D-81B5-4D6B-A824-B4BA6C58B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CBEA8792-F37C-4022-83C1-3D7B27AD2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AC896-779E-431E-A2A1-C28917922B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467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2A41FF-BD34-47AE-B6DA-51D9B21BD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6867B7F1-009F-4879-BEA6-B046BD40D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E706-1D50-4723-9AD7-0825034CB7EF}" type="datetimeFigureOut">
              <a:rPr lang="hr-HR" smtClean="0"/>
              <a:t>17.4.2020.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3E38FF61-633F-4CF8-B469-B21747474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9442CA1A-CF94-46B3-93DD-A6F25A11C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AC896-779E-431E-A2A1-C28917922B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4038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47A5E924-4ED6-421A-BDEC-1F2CB902C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E706-1D50-4723-9AD7-0825034CB7EF}" type="datetimeFigureOut">
              <a:rPr lang="hr-HR" smtClean="0"/>
              <a:t>17.4.2020.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72CB8DB2-2775-4B03-A24A-EB84C53E2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C71766C-F9C1-4E59-B949-1B45E072F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AC896-779E-431E-A2A1-C28917922B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81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A5E43A-B593-445C-8E89-33CD787AA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54151C9-478D-44D3-83C4-1C527710B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6B070E9-6830-4966-A29A-6FCDF09BD3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CD01BB9-3E7E-4DFE-B179-34F4EE23E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E706-1D50-4723-9AD7-0825034CB7EF}" type="datetimeFigureOut">
              <a:rPr lang="hr-HR" smtClean="0"/>
              <a:t>17.4.2020.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0C82413-64A8-46F4-A58B-981A71B2E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9337184-0646-498B-A678-14FA5F5A9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AC896-779E-431E-A2A1-C28917922B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2493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B51908-5000-4D1F-9BCD-DC859B539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EAC11D55-8DEE-4DA7-BCB1-05CAFFDC16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7AF533D-3FAF-40A2-B3F2-ECCB64EB08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8CE553A-1407-4224-8CF0-677F63D52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E706-1D50-4723-9AD7-0825034CB7EF}" type="datetimeFigureOut">
              <a:rPr lang="hr-HR" smtClean="0"/>
              <a:t>17.4.2020.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C21D57F-0937-4E61-AE6B-9C07420C8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AD0AD9C-98F4-4EF4-A899-C662C88F7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AC896-779E-431E-A2A1-C28917922B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9659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3452237E-0443-47C4-B95A-A6F01C802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1DE2FD5-09F4-41E3-9B81-119263AB0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0D28BEA-8E3B-4E27-A3A1-6854B5BCFF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5E706-1D50-4723-9AD7-0825034CB7EF}" type="datetimeFigureOut">
              <a:rPr lang="hr-HR" smtClean="0"/>
              <a:t>17.4.2020.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0F9532A-8A6A-44EB-9FAB-8CB654D2B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13114EF-451A-4D5F-8E7B-7186E7637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AC896-779E-431E-A2A1-C28917922B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608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BF1445-5119-448B-9974-AE936600E2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/>
              <a:t>ZELENJAK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28CE47F-B496-4561-A36C-1FF83CA7CA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hr-HR" sz="3200" dirty="0"/>
          </a:p>
          <a:p>
            <a:endParaRPr lang="hr-HR" sz="3200" dirty="0"/>
          </a:p>
          <a:p>
            <a:r>
              <a:rPr lang="hr-HR" sz="3200" dirty="0" err="1"/>
              <a:t>Zelenjak</a:t>
            </a:r>
            <a:r>
              <a:rPr lang="hr-HR" sz="3200" dirty="0"/>
              <a:t>  zaštićeni park-šuma</a:t>
            </a:r>
          </a:p>
        </p:txBody>
      </p:sp>
    </p:spTree>
    <p:extLst>
      <p:ext uri="{BB962C8B-B14F-4D97-AF65-F5344CB8AC3E}">
        <p14:creationId xmlns:p14="http://schemas.microsoft.com/office/powerpoint/2010/main" val="4062348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90D613-F9BA-4084-96FB-F585B9CE2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2832"/>
            <a:ext cx="10515600" cy="1325563"/>
          </a:xfrm>
        </p:spPr>
        <p:txBody>
          <a:bodyPr/>
          <a:lstStyle/>
          <a:p>
            <a:pPr algn="ctr"/>
            <a:r>
              <a:rPr lang="hr-HR" b="1" dirty="0"/>
              <a:t>PRIRODNI POLOŽAJ ZELENJAKA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2AF1AD9-D9C3-44D8-8CDD-59DC3C0F1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err="1"/>
              <a:t>Zelenjak</a:t>
            </a:r>
            <a:r>
              <a:rPr lang="hr-HR" dirty="0"/>
              <a:t> je dio klanca koji se proteže između rijeke Sutle i grebena </a:t>
            </a:r>
            <a:r>
              <a:rPr lang="hr-HR" dirty="0" err="1"/>
              <a:t>Risvičke</a:t>
            </a:r>
            <a:r>
              <a:rPr lang="hr-HR" dirty="0"/>
              <a:t> i </a:t>
            </a:r>
            <a:r>
              <a:rPr lang="hr-HR" dirty="0" err="1"/>
              <a:t>Cesargradske</a:t>
            </a:r>
            <a:r>
              <a:rPr lang="hr-HR" dirty="0"/>
              <a:t> gore. 1949.g. proglašen je kao prirodna rijetkost, a od 1961.g. kao rezervat prirodnog predjela-park šuma i memorijalni spomenik prirode. Do 2011.g. imao je površinu 50 ha, a nakon 2011.g. njegove su granice proširene na </a:t>
            </a:r>
            <a:r>
              <a:rPr lang="hr-HR" dirty="0" err="1"/>
              <a:t>Risvičku</a:t>
            </a:r>
            <a:r>
              <a:rPr lang="hr-HR" dirty="0"/>
              <a:t> i </a:t>
            </a:r>
            <a:r>
              <a:rPr lang="hr-HR" dirty="0" err="1"/>
              <a:t>Cesargradsku</a:t>
            </a:r>
            <a:r>
              <a:rPr lang="hr-HR" dirty="0"/>
              <a:t> goru, te ima površinu od 287 ha.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29925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45C413-CF65-4C2E-81D0-DD88C8B67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ŽIVOTINJSKI SVIJET ZELENJAKA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7AC0148-09D3-4692-8B90-6D8741404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err="1"/>
              <a:t>Zelenjak</a:t>
            </a:r>
            <a:r>
              <a:rPr lang="hr-HR" dirty="0"/>
              <a:t> se nalazi u Krapinsko-zagorskoj županiji tj. u Hrvatskom Zagorju. </a:t>
            </a:r>
            <a:r>
              <a:rPr lang="hr-HR" dirty="0" err="1"/>
              <a:t>Zelenjak</a:t>
            </a:r>
            <a:r>
              <a:rPr lang="hr-HR" dirty="0"/>
              <a:t> ima bogati biljni i životinjski svijet u kojemu je mnogo ugroženih vrsta to su: dnevni leptir, kornjaši, jelenak, strizibube, vretenca, veliki kralj, veliki broj vrsta ptica… </a:t>
            </a:r>
          </a:p>
          <a:p>
            <a:r>
              <a:rPr lang="hr-HR" dirty="0"/>
              <a:t>Strizibuba				dnevni leptir				jelenak</a:t>
            </a:r>
          </a:p>
          <a:p>
            <a:pPr lvl="8"/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5FC3F4E-62D1-472E-A6AC-3ABFB0D1E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438" y="4001294"/>
            <a:ext cx="3476625" cy="203835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C2E9063-EB52-4C78-8B13-D0BF73AC4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554" y="3863975"/>
            <a:ext cx="4162425" cy="26289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EB43F34-8595-419B-BD80-ED7148DF0A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5812" y="4182269"/>
            <a:ext cx="142875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46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A29075-1B9E-4DE8-82CE-4E61EB005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BILJNI SVIJET ZELENJAKA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74B3143-2EC1-4F65-8144-3D4D4D612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 </a:t>
            </a:r>
            <a:r>
              <a:rPr lang="hr-HR" dirty="0" err="1"/>
              <a:t>Risvičkoj</a:t>
            </a:r>
            <a:r>
              <a:rPr lang="hr-HR" dirty="0"/>
              <a:t> i </a:t>
            </a:r>
            <a:r>
              <a:rPr lang="hr-HR" dirty="0" err="1"/>
              <a:t>Cesargradskoj</a:t>
            </a:r>
            <a:r>
              <a:rPr lang="hr-HR" dirty="0"/>
              <a:t> gori obitavaju šume hrasta kitnjaka i običnog graba, šuma hrasta medunca i crnog graba, te bukova šuma. 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dirty="0"/>
              <a:t>Hrast kitnjak                    Hrast medunac         Crni grab        Bukova šuma</a:t>
            </a:r>
          </a:p>
          <a:p>
            <a:r>
              <a:rPr lang="hr-HR" dirty="0"/>
              <a:t> </a:t>
            </a: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8D2736C-8E01-48FA-A5DC-46AADC224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001294"/>
            <a:ext cx="2886075" cy="197167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4FC17FF-4DEA-4AE4-B715-B7FFAA78B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747" y="3973365"/>
            <a:ext cx="2343150" cy="212407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0A11775-A568-4197-B2E7-C3F855FC5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6679" y="4024313"/>
            <a:ext cx="1962150" cy="215265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56158A75-4C6F-4AE0-A1CA-46B9DCA57C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0103" y="4001294"/>
            <a:ext cx="212407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83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B05A28-27E0-494E-AE14-B684A5F4C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BILJNI SVIJET ZELENJAKA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7721989-F9D0-4901-AC1C-5B43F86B7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Od zaštićenih biljnih vrsta, može se naći hrvatska perunika, hrvatski karanfil, kranjski ljiljan, panonska djetelina, te nekoliko vrsta divlje orhideje.</a:t>
            </a:r>
          </a:p>
          <a:p>
            <a:pPr marL="0" indent="0">
              <a:buNone/>
            </a:pPr>
            <a:r>
              <a:rPr lang="hr-HR" dirty="0"/>
              <a:t>Hrvatska perunika		kranjski ljiljan		divlja orhideja</a:t>
            </a:r>
          </a:p>
          <a:p>
            <a:pPr lvl="8"/>
            <a:endParaRPr lang="hr-HR" dirty="0"/>
          </a:p>
          <a:p>
            <a:pPr lvl="8"/>
            <a:endParaRPr lang="hr-HR" dirty="0"/>
          </a:p>
        </p:txBody>
      </p:sp>
      <p:pic>
        <p:nvPicPr>
          <p:cNvPr id="4" name="Rezervirano mjesto sadržaja 6">
            <a:extLst>
              <a:ext uri="{FF2B5EF4-FFF2-40B4-BE49-F238E27FC236}">
                <a16:creationId xmlns:a16="http://schemas.microsoft.com/office/drawing/2014/main" id="{1E7EBEE6-9B3C-4C51-BE34-6B4254B4D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317" y="3623716"/>
            <a:ext cx="1762125" cy="215265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A1E1603-5CCD-48BF-977C-F061CEAF2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625" y="3722017"/>
            <a:ext cx="2952750" cy="214312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9431A662-46F7-4735-9C04-D816399F8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0689" y="3687431"/>
            <a:ext cx="278130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36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D2CF76-7CF5-4971-B127-E946B8CD9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Spomenik „lijepoj našoj”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C789C72-8D10-4393-8DB1-72463A6E9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U </a:t>
            </a:r>
            <a:r>
              <a:rPr lang="hr-HR" sz="2000" dirty="0" err="1"/>
              <a:t>Zelenjaku</a:t>
            </a:r>
            <a:r>
              <a:rPr lang="hr-HR" sz="2000" dirty="0"/>
              <a:t> se nalazi  spomenik „Lijepoj našoj” </a:t>
            </a:r>
          </a:p>
          <a:p>
            <a:endParaRPr lang="hr-HR" sz="2000" dirty="0"/>
          </a:p>
          <a:p>
            <a:r>
              <a:rPr lang="hr-HR" sz="2000" dirty="0"/>
              <a:t>Spomenik je podigla 24. studenoga 1935.g., povodom 100. godišnjice objave pjesme „</a:t>
            </a:r>
            <a:r>
              <a:rPr lang="hr-HR" sz="2000" dirty="0" err="1"/>
              <a:t>Horvatska</a:t>
            </a:r>
            <a:r>
              <a:rPr lang="hr-HR" sz="2000" dirty="0"/>
              <a:t> domovina”, družba „Braća Hrvatskoga Zmaja” u čast Antunu Mihanovića spisatelju „</a:t>
            </a:r>
            <a:r>
              <a:rPr lang="hr-HR" sz="2000" dirty="0" err="1"/>
              <a:t>Horvatske</a:t>
            </a:r>
            <a:r>
              <a:rPr lang="hr-HR" sz="2000" dirty="0"/>
              <a:t> domovine”.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F655BB33-CD3B-4F13-A043-BBA581822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189" y="1347544"/>
            <a:ext cx="5743575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31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84E732-DC4E-4BF8-B96C-B5070ECA4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9024"/>
            <a:ext cx="9144000" cy="2387600"/>
          </a:xfrm>
        </p:spPr>
        <p:txBody>
          <a:bodyPr>
            <a:normAutofit/>
          </a:bodyPr>
          <a:lstStyle/>
          <a:p>
            <a:pPr algn="just"/>
            <a:r>
              <a:rPr lang="hr-HR" sz="2000" dirty="0">
                <a:latin typeface="+mn-lt"/>
              </a:rPr>
              <a:t> Zaštićeno područje </a:t>
            </a:r>
            <a:r>
              <a:rPr lang="hr-HR" sz="2000" dirty="0" err="1">
                <a:latin typeface="+mn-lt"/>
              </a:rPr>
              <a:t>Zelenjak</a:t>
            </a:r>
            <a:r>
              <a:rPr lang="hr-HR" sz="2000" dirty="0">
                <a:latin typeface="+mn-lt"/>
              </a:rPr>
              <a:t> je meni posebno zanimljivo i blisko, jer se nalazi u Općini Kumrovec gdje živim. Ujedno često prolazim kroz </a:t>
            </a:r>
            <a:r>
              <a:rPr lang="hr-HR" sz="2000" dirty="0" err="1">
                <a:latin typeface="+mn-lt"/>
              </a:rPr>
              <a:t>Zelenjak</a:t>
            </a:r>
            <a:r>
              <a:rPr lang="hr-HR" sz="2000" dirty="0">
                <a:latin typeface="+mn-lt"/>
              </a:rPr>
              <a:t> dok posjećujem djeda i baku u Klanjcu, pa svaki put sa zanimanjem iznova promatram to područje. U ovoj kratkoj prezentaciji sam pokušao navesti najznačajnije stvari o </a:t>
            </a:r>
            <a:r>
              <a:rPr lang="hr-HR" sz="2000" dirty="0" err="1">
                <a:latin typeface="+mn-lt"/>
              </a:rPr>
              <a:t>Zelenjaku</a:t>
            </a:r>
            <a:r>
              <a:rPr lang="hr-HR" sz="2000" dirty="0">
                <a:latin typeface="+mn-lt"/>
              </a:rPr>
              <a:t>, a uz pomoć roditelja sam dodao i pripadajuće fotografije.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98D9BE3-2A31-4B8B-A5EB-823BE75009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  <a:p>
            <a:endParaRPr lang="hr-HR" dirty="0"/>
          </a:p>
          <a:p>
            <a:pPr algn="r"/>
            <a:r>
              <a:rPr lang="hr-HR" dirty="0"/>
              <a:t>Marko </a:t>
            </a:r>
            <a:r>
              <a:rPr lang="hr-HR" dirty="0" err="1"/>
              <a:t>Regvat</a:t>
            </a:r>
            <a:r>
              <a:rPr lang="hr-HR" dirty="0"/>
              <a:t>, 4.a razred</a:t>
            </a:r>
          </a:p>
        </p:txBody>
      </p:sp>
    </p:spTree>
    <p:extLst>
      <p:ext uri="{BB962C8B-B14F-4D97-AF65-F5344CB8AC3E}">
        <p14:creationId xmlns:p14="http://schemas.microsoft.com/office/powerpoint/2010/main" val="9110990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342</Words>
  <Application>Microsoft Office PowerPoint</Application>
  <PresentationFormat>Široki zaslon</PresentationFormat>
  <Paragraphs>29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sustava Office</vt:lpstr>
      <vt:lpstr>ZELENJAK</vt:lpstr>
      <vt:lpstr>PRIRODNI POLOŽAJ ZELENJAKA</vt:lpstr>
      <vt:lpstr>ŽIVOTINJSKI SVIJET ZELENJAKA</vt:lpstr>
      <vt:lpstr>BILJNI SVIJET ZELENJAKA</vt:lpstr>
      <vt:lpstr>BILJNI SVIJET ZELENJAKA</vt:lpstr>
      <vt:lpstr>Spomenik „lijepoj našoj”</vt:lpstr>
      <vt:lpstr> Zaštićeno područje Zelenjak je meni posebno zanimljivo i blisko, jer se nalazi u Općini Kumrovec gdje živim. Ujedno često prolazim kroz Zelenjak dok posjećujem djeda i baku u Klanjcu, pa svaki put sa zanimanjem iznova promatram to područje. U ovoj kratkoj prezentaciji sam pokušao navesti najznačajnije stvari o Zelenjaku, a uz pomoć roditelja sam dodao i pripadajuće fotografije.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Zelenjak</dc:title>
  <dc:creator>ZagSela</dc:creator>
  <cp:lastModifiedBy>ZagSela</cp:lastModifiedBy>
  <cp:revision>31</cp:revision>
  <dcterms:created xsi:type="dcterms:W3CDTF">2020-04-14T18:14:55Z</dcterms:created>
  <dcterms:modified xsi:type="dcterms:W3CDTF">2020-04-17T14:19:47Z</dcterms:modified>
</cp:coreProperties>
</file>